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ld Standard TT" panose="020B0604020202020204" charset="0"/>
      <p:regular r:id="rId11"/>
      <p:bold r:id="rId12"/>
      <p: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0552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843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268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408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306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6111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99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7326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748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hyperlink" Target="http://youtube.com/v/iA1uLc1uEb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424575" y="164125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Safety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2643366"/>
            <a:ext cx="8118600" cy="19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Safety Rules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Safety Contract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Notebooks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522175"/>
            <a:ext cx="8520600" cy="30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Decorate the first page of your journal.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Create a Table of Contents for the 1st Six Weeks.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Number the pages.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Science notebooks help to organize observations, data and learning.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512700" y="270075"/>
            <a:ext cx="8118600" cy="368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It is important to protect ourselves and others as we explore and investigate in science.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1273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five sense?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4289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 descr="This fun and catchy sing-a-long song teaches kids the five senses. Visit http://www.sillyschoolsongs.com for more info and music!  LYRICS:  I see it  I hear it  I smell it  I taste it I touch it Five senses  I see it  I hear it  I smell it  I taste it I touch it Five senses  Seeing, hearing, smelling tasting touching Five senses Seeing, hearing, smelling tasting touching Five senses  Seeing--it's what I do with my eyes Close them, open them, yell &quot;Surprise!&quot;  Hearing--it's what I do with my ears High sounds, low sounds, what do I hear?  Smelling--it's what I do with my nose I smell pretty flowers or stinky toes  Tasting--it's what I do with my tongue Eat it up, drink it up, yum yum yum!  Touching--it's what I do with my hands Smooth like silk or rough like sand  I see it  I hear it  I smell it  I taste it I touch it Five senses  I see it  I hear it  I smell it  I taste it I touch it Five senses  Seeing, hearing, smelling tasting touching Five senses Seeing, hearing, smelling tasting touching Five senses  ================================================  Copyright 2013 Silly School Songs. All rights reserved." title="The Five Senses Song | Silly School Songs">
            <a:hlinkClick r:id="rId4"/>
          </p:cNvPr>
          <p:cNvSpPr/>
          <p:nvPr/>
        </p:nvSpPr>
        <p:spPr>
          <a:xfrm>
            <a:off x="3429000" y="355001"/>
            <a:ext cx="5715000" cy="4286235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336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it important to protect these senses during science investigations?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5200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our five senses help to keep us safe?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265500" y="1762900"/>
            <a:ext cx="4045200" cy="1883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375975" y="3965050"/>
            <a:ext cx="4045200" cy="77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over the Science Safety Contract together as a class.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Students need to sign the safety contract.  Glue into your science journal.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(16:9)</PresentationFormat>
  <Paragraphs>17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Old Standard TT</vt:lpstr>
      <vt:lpstr>paperback</vt:lpstr>
      <vt:lpstr>Science Safety</vt:lpstr>
      <vt:lpstr>Science Notebooks</vt:lpstr>
      <vt:lpstr>It is important to protect ourselves and others as we explore and investigate in science.</vt:lpstr>
      <vt:lpstr>What are the five sense?</vt:lpstr>
      <vt:lpstr>PowerPoint Presentation</vt:lpstr>
      <vt:lpstr>Why is it important to protect these senses during science investigations?</vt:lpstr>
      <vt:lpstr>How do our five senses help to keep us safe?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Safety</dc:title>
  <dc:creator>Dani Stone</dc:creator>
  <cp:lastModifiedBy>Leslie Browning</cp:lastModifiedBy>
  <cp:revision>1</cp:revision>
  <dcterms:modified xsi:type="dcterms:W3CDTF">2016-10-19T16:06:23Z</dcterms:modified>
</cp:coreProperties>
</file>